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4.xml" ContentType="application/vnd.openxmlformats-officedocument.theme+xml"/>
  <Override PartName="/ppt/media/image2.gif" ContentType="image/gif"/>
  <Override PartName="/ppt/media/image1.png" ContentType="image/png"/>
  <Override PartName="/ppt/presentation.xml" ContentType="application/vnd.openxmlformats-officedocument.presentationml.presentation.main+xml"/>
  <Override PartName="/ppt/_rels/presentation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6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50" r:id="rId3"/>
    <p:sldMasterId id="2147483652" r:id="rId4"/>
    <p:sldMasterId id="2147483654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1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rgbClr val="424456"/>
          </a:solidFill>
        </p:spPr>
      </p:sp>
      <p:sp>
        <p:nvSpPr>
          <p:cNvPr id="2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3" name="CustomShape 4"/>
          <p:cNvSpPr/>
          <p:nvPr/>
        </p:nvSpPr>
        <p:spPr>
          <a:xfrm>
            <a:off x="5410080" y="360000"/>
            <a:ext cx="3733560" cy="9144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4" name="CustomShape 5"/>
          <p:cNvSpPr/>
          <p:nvPr/>
        </p:nvSpPr>
        <p:spPr>
          <a:xfrm>
            <a:off x="5410080" y="439920"/>
            <a:ext cx="3733560" cy="18036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5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fmla="val 3600" name="adj"/>
            </a:avLst>
          </a:prstGeom>
          <a:solidFill>
            <a:srgbClr val="53548a"/>
          </a:solidFill>
        </p:spPr>
      </p:sp>
      <p:sp>
        <p:nvSpPr>
          <p:cNvPr id="6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fmla="val 3600" name="adj"/>
            </a:avLst>
          </a:prstGeom>
          <a:solidFill>
            <a:srgbClr val="53548a"/>
          </a:solidFill>
        </p:spPr>
      </p:sp>
      <p:sp>
        <p:nvSpPr>
          <p:cNvPr id="7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9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0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1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3" name="CustomShape 14"/>
          <p:cNvSpPr/>
          <p:nvPr/>
        </p:nvSpPr>
        <p:spPr>
          <a:xfrm>
            <a:off x="5410080" y="3809520"/>
            <a:ext cx="3733560" cy="9144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14" name="CustomShape 15"/>
          <p:cNvSpPr/>
          <p:nvPr/>
        </p:nvSpPr>
        <p:spPr>
          <a:xfrm>
            <a:off x="5410080" y="3896640"/>
            <a:ext cx="3733560" cy="19224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15" name="CustomShape 16"/>
          <p:cNvSpPr/>
          <p:nvPr/>
        </p:nvSpPr>
        <p:spPr>
          <a:xfrm>
            <a:off x="5410080" y="4114800"/>
            <a:ext cx="3733560" cy="936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16" name="CustomShape 17"/>
          <p:cNvSpPr/>
          <p:nvPr/>
        </p:nvSpPr>
        <p:spPr>
          <a:xfrm>
            <a:off x="5410080" y="4164120"/>
            <a:ext cx="1965600" cy="1872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17" name="CustomShape 18"/>
          <p:cNvSpPr/>
          <p:nvPr/>
        </p:nvSpPr>
        <p:spPr>
          <a:xfrm>
            <a:off x="5410080" y="4199400"/>
            <a:ext cx="1965600" cy="936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18" name="CustomShape 19"/>
          <p:cNvSpPr/>
          <p:nvPr/>
        </p:nvSpPr>
        <p:spPr>
          <a:xfrm>
            <a:off x="5410080" y="3962520"/>
            <a:ext cx="3062880" cy="27000"/>
          </a:xfrm>
          <a:prstGeom prst="roundRect">
            <a:avLst>
              <a:gd fmla="val 3600" name="adj"/>
            </a:avLst>
          </a:prstGeom>
          <a:solidFill>
            <a:srgbClr val="53548a"/>
          </a:solidFill>
        </p:spPr>
      </p:sp>
      <p:sp>
        <p:nvSpPr>
          <p:cNvPr id="19" name="CustomShape 20"/>
          <p:cNvSpPr/>
          <p:nvPr/>
        </p:nvSpPr>
        <p:spPr>
          <a:xfrm>
            <a:off x="7376400" y="4061160"/>
            <a:ext cx="1599840" cy="36360"/>
          </a:xfrm>
          <a:prstGeom prst="roundRect">
            <a:avLst>
              <a:gd fmla="val 3600" name="adj"/>
            </a:avLst>
          </a:prstGeom>
          <a:solidFill>
            <a:srgbClr val="53548a"/>
          </a:solidFill>
        </p:spPr>
      </p:sp>
      <p:sp>
        <p:nvSpPr>
          <p:cNvPr id="20" name="CustomShape 21"/>
          <p:cNvSpPr/>
          <p:nvPr/>
        </p:nvSpPr>
        <p:spPr>
          <a:xfrm>
            <a:off x="0" y="3649680"/>
            <a:ext cx="9143640" cy="24372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21" name="CustomShape 22"/>
          <p:cNvSpPr/>
          <p:nvPr/>
        </p:nvSpPr>
        <p:spPr>
          <a:xfrm>
            <a:off x="0" y="3675600"/>
            <a:ext cx="9143640" cy="14040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22" name="CustomShape 23"/>
          <p:cNvSpPr/>
          <p:nvPr/>
        </p:nvSpPr>
        <p:spPr>
          <a:xfrm>
            <a:off x="6414120" y="3642840"/>
            <a:ext cx="2729520" cy="24876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23" name="CustomShape 24"/>
          <p:cNvSpPr/>
          <p:nvPr/>
        </p:nvSpPr>
        <p:spPr>
          <a:xfrm>
            <a:off x="0" y="0"/>
            <a:ext cx="9143640" cy="3701520"/>
          </a:xfrm>
          <a:prstGeom prst="rect">
            <a:avLst/>
          </a:prstGeom>
          <a:solidFill>
            <a:srgbClr val="424456"/>
          </a:solidFill>
        </p:spPr>
      </p:sp>
      <p:sp>
        <p:nvSpPr>
          <p:cNvPr id="24" name="PlaceHolder 25"/>
          <p:cNvSpPr>
            <a:spLocks noGrp="1"/>
          </p:cNvSpPr>
          <p:nvPr>
            <p:ph type="title"/>
          </p:nvPr>
        </p:nvSpPr>
        <p:spPr>
          <a:xfrm>
            <a:off x="457200" y="2401920"/>
            <a:ext cx="8457840" cy="1469520"/>
          </a:xfrm>
          <a:prstGeom prst="rect">
            <a:avLst/>
          </a:prstGeom>
        </p:spPr>
        <p:txBody>
          <a:bodyPr anchor="b" bIns="45000" lIns="90000" rIns="90000" tIns="45000"/>
          <a:p>
            <a:r>
              <a:rPr lang="ru-RU" sz="4400">
                <a:solidFill>
                  <a:srgbClr val="ffffff"/>
                </a:solidFill>
                <a:latin typeface="Trebuchet MS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25" name="PlaceHolder 26"/>
          <p:cNvSpPr>
            <a:spLocks noGrp="1"/>
          </p:cNvSpPr>
          <p:nvPr>
            <p:ph type="dt"/>
          </p:nvPr>
        </p:nvSpPr>
        <p:spPr>
          <a:xfrm>
            <a:off x="6705720" y="4206240"/>
            <a:ext cx="959760" cy="45684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 sz="800">
                <a:solidFill>
                  <a:srgbClr val="438086"/>
                </a:solidFill>
                <a:latin typeface="Georgia"/>
              </a:rPr>
              <a:t>23.1.12</a:t>
            </a:r>
            <a:endParaRPr/>
          </a:p>
        </p:txBody>
      </p:sp>
      <p:sp>
        <p:nvSpPr>
          <p:cNvPr id="26" name="TextShape 27"/>
          <p:cNvSpPr txBox="1"/>
          <p:nvPr/>
        </p:nvSpPr>
        <p:spPr>
          <a:xfrm>
            <a:off x="5410080" y="4205160"/>
            <a:ext cx="1294920" cy="456840"/>
          </a:xfrm>
          <a:prstGeom prst="rect">
            <a:avLst/>
          </a:prstGeom>
        </p:spPr>
      </p:sp>
      <p:sp>
        <p:nvSpPr>
          <p:cNvPr id="27" name="PlaceHolder 28"/>
          <p:cNvSpPr>
            <a:spLocks noGrp="1"/>
          </p:cNvSpPr>
          <p:nvPr>
            <p:ph type="sldNum"/>
          </p:nvPr>
        </p:nvSpPr>
        <p:spPr>
          <a:xfrm>
            <a:off x="8319960" y="1080"/>
            <a:ext cx="747360" cy="365400"/>
          </a:xfrm>
          <a:prstGeom prst="rect">
            <a:avLst/>
          </a:prstGeom>
        </p:spPr>
        <p:txBody>
          <a:bodyPr bIns="45000" lIns="90000" rIns="90000" tIns="45000"/>
          <a:p>
            <a:fld id="{51910131-11D1-4151-9101-5171C1C17131}" type="slidenum">
              <a:rPr lang="ru-RU">
                <a:solidFill>
                  <a:srgbClr val="ffffff"/>
                </a:solidFill>
                <a:latin typeface="Georgia"/>
              </a:rPr>
              <a:t>&lt;номер&gt;</a:t>
            </a:fld>
            <a:endParaRPr/>
          </a:p>
        </p:txBody>
      </p:sp>
      <p:sp>
        <p:nvSpPr>
          <p:cNvPr id="28" name="PlaceHolder 2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/>
              <a:t>Четвертый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/>
              <a:t>Восьмой уровень структуры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ru-RU"/>
              <a:t>Девятый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30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rgbClr val="424456"/>
          </a:solidFill>
        </p:spPr>
      </p:sp>
      <p:sp>
        <p:nvSpPr>
          <p:cNvPr id="31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32" name="CustomShape 4"/>
          <p:cNvSpPr/>
          <p:nvPr/>
        </p:nvSpPr>
        <p:spPr>
          <a:xfrm>
            <a:off x="5410080" y="360000"/>
            <a:ext cx="3733560" cy="9144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33" name="CustomShape 5"/>
          <p:cNvSpPr/>
          <p:nvPr/>
        </p:nvSpPr>
        <p:spPr>
          <a:xfrm>
            <a:off x="5410080" y="439920"/>
            <a:ext cx="3733560" cy="18036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34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fmla="val 3600" name="adj"/>
            </a:avLst>
          </a:prstGeom>
          <a:solidFill>
            <a:srgbClr val="53548a"/>
          </a:solidFill>
        </p:spPr>
      </p:sp>
      <p:sp>
        <p:nvSpPr>
          <p:cNvPr id="35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fmla="val 3600" name="adj"/>
            </a:avLst>
          </a:prstGeom>
          <a:solidFill>
            <a:srgbClr val="53548a"/>
          </a:solidFill>
        </p:spPr>
      </p:sp>
      <p:sp>
        <p:nvSpPr>
          <p:cNvPr id="36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7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8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9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0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1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2" name="PlaceHolder 14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 sz="4000">
                <a:solidFill>
                  <a:srgbClr val="424456"/>
                </a:solidFill>
                <a:latin typeface="Trebuchet MS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43" name="PlaceHolder 15"/>
          <p:cNvSpPr>
            <a:spLocks noGrp="1"/>
          </p:cNvSpPr>
          <p:nvPr>
            <p:ph type="body"/>
          </p:nvPr>
        </p:nvSpPr>
        <p:spPr>
          <a:xfrm>
            <a:off x="457200" y="224928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Четвертый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Восьмой уровень структуры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Девятый уровень структурыОбразец текста</a:t>
            </a:r>
            <a:endParaRPr/>
          </a:p>
          <a:p>
            <a:pPr lvl="1">
              <a:buSzPct val="45000"/>
              <a:buFont typeface="Georgia"/>
              <a:buChar char="▫"/>
            </a:pPr>
            <a:r>
              <a:rPr lang="ru-RU" sz="2600">
                <a:solidFill>
                  <a:srgbClr val="438086"/>
                </a:solidFill>
                <a:latin typeface="Georgia"/>
              </a:rPr>
              <a:t>Второй уровень</a:t>
            </a:r>
            <a:endParaRPr/>
          </a:p>
          <a:p>
            <a:pPr lvl="1">
              <a:buSzPct val="45000"/>
              <a:buFont typeface="Georgia"/>
              <a:buChar char="▫"/>
            </a:pPr>
            <a:r>
              <a:rPr lang="ru-RU" sz="2400">
                <a:solidFill>
                  <a:srgbClr val="53548a"/>
                </a:solidFill>
                <a:latin typeface="Georgia"/>
              </a:rPr>
              <a:t>Третий уровень</a:t>
            </a:r>
            <a:endParaRPr/>
          </a:p>
          <a:p>
            <a:pPr lvl="2">
              <a:buSzPct val="75000"/>
              <a:buFont typeface="Wingdings 2"/>
              <a:buChar char=""/>
            </a:pPr>
            <a:r>
              <a:rPr lang="ru-RU" sz="2200">
                <a:solidFill>
                  <a:srgbClr val="53548a"/>
                </a:solidFill>
                <a:latin typeface="Georgia"/>
              </a:rPr>
              <a:t>Четвертый уровень</a:t>
            </a:r>
            <a:endParaRPr/>
          </a:p>
          <a:p>
            <a:pPr lvl="3">
              <a:buSzPct val="45000"/>
              <a:buFont typeface="Wingdings 2"/>
              <a:buChar char=""/>
            </a:pPr>
            <a:r>
              <a:rPr lang="ru-RU" sz="2000">
                <a:solidFill>
                  <a:srgbClr val="a04da3"/>
                </a:solidFill>
                <a:latin typeface="Georgia"/>
              </a:rPr>
              <a:t>Пятый уровень</a:t>
            </a:r>
            <a:endParaRPr/>
          </a:p>
        </p:txBody>
      </p:sp>
      <p:sp>
        <p:nvSpPr>
          <p:cNvPr id="44" name="PlaceHolder 16"/>
          <p:cNvSpPr>
            <a:spLocks noGrp="1"/>
          </p:cNvSpPr>
          <p:nvPr>
            <p:ph type="dt"/>
          </p:nvPr>
        </p:nvSpPr>
        <p:spPr>
          <a:xfrm>
            <a:off x="6586560" y="612720"/>
            <a:ext cx="956880" cy="45684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 sz="800">
                <a:solidFill>
                  <a:srgbClr val="438086"/>
                </a:solidFill>
                <a:latin typeface="Georgia"/>
              </a:rPr>
              <a:t>23.1.12</a:t>
            </a:r>
            <a:endParaRPr/>
          </a:p>
        </p:txBody>
      </p:sp>
      <p:sp>
        <p:nvSpPr>
          <p:cNvPr id="45" name="TextShape 17"/>
          <p:cNvSpPr txBox="1"/>
          <p:nvPr/>
        </p:nvSpPr>
        <p:spPr>
          <a:xfrm>
            <a:off x="5257800" y="612720"/>
            <a:ext cx="1325520" cy="456840"/>
          </a:xfrm>
          <a:prstGeom prst="rect">
            <a:avLst/>
          </a:prstGeom>
        </p:spPr>
      </p:sp>
      <p:sp>
        <p:nvSpPr>
          <p:cNvPr id="46" name="PlaceHolder 18"/>
          <p:cNvSpPr>
            <a:spLocks noGrp="1"/>
          </p:cNvSpPr>
          <p:nvPr>
            <p:ph type="sldNum"/>
          </p:nvPr>
        </p:nvSpPr>
        <p:spPr>
          <a:xfrm>
            <a:off x="8174880" y="2160"/>
            <a:ext cx="761760" cy="365400"/>
          </a:xfrm>
          <a:prstGeom prst="rect">
            <a:avLst/>
          </a:prstGeom>
        </p:spPr>
        <p:txBody>
          <a:bodyPr bIns="45000" lIns="90000" rIns="90000" tIns="45000"/>
          <a:p>
            <a:fld id="{412131F1-B171-41E1-A151-611141618101}" type="slidenum">
              <a:rPr lang="ru-RU">
                <a:solidFill>
                  <a:srgbClr val="ffffff"/>
                </a:solidFill>
                <a:latin typeface="Georgia"/>
              </a:rPr>
              <a:t>&lt;номер&gt;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48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rgbClr val="424456"/>
          </a:solidFill>
        </p:spPr>
      </p:sp>
      <p:sp>
        <p:nvSpPr>
          <p:cNvPr id="49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50" name="CustomShape 4"/>
          <p:cNvSpPr/>
          <p:nvPr/>
        </p:nvSpPr>
        <p:spPr>
          <a:xfrm>
            <a:off x="5410080" y="360000"/>
            <a:ext cx="3733560" cy="9144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51" name="CustomShape 5"/>
          <p:cNvSpPr/>
          <p:nvPr/>
        </p:nvSpPr>
        <p:spPr>
          <a:xfrm>
            <a:off x="5410080" y="439920"/>
            <a:ext cx="3733560" cy="18036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52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fmla="val 3600" name="adj"/>
            </a:avLst>
          </a:prstGeom>
          <a:solidFill>
            <a:srgbClr val="53548a"/>
          </a:solidFill>
        </p:spPr>
      </p:sp>
      <p:sp>
        <p:nvSpPr>
          <p:cNvPr id="53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fmla="val 3600" name="adj"/>
            </a:avLst>
          </a:prstGeom>
          <a:solidFill>
            <a:srgbClr val="53548a"/>
          </a:solidFill>
        </p:spPr>
      </p:sp>
      <p:sp>
        <p:nvSpPr>
          <p:cNvPr id="54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5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6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7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8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9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0" name="PlaceHolder 14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 sz="4000">
                <a:solidFill>
                  <a:srgbClr val="424456"/>
                </a:solidFill>
                <a:latin typeface="Trebuchet MS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61" name="PlaceHolder 15"/>
          <p:cNvSpPr>
            <a:spLocks noGrp="1"/>
          </p:cNvSpPr>
          <p:nvPr>
            <p:ph type="body"/>
          </p:nvPr>
        </p:nvSpPr>
        <p:spPr>
          <a:xfrm>
            <a:off x="457200" y="2249280"/>
            <a:ext cx="4038120" cy="452556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StarSymbol"/>
              <a:buChar char="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Четвертый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Восьмой уровень структуры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Девятый уровень структурыОбразец текста</a:t>
            </a:r>
            <a:endParaRPr/>
          </a:p>
          <a:p>
            <a:pPr lvl="1">
              <a:buSzPct val="45000"/>
              <a:buFont typeface="Georgia"/>
              <a:buChar char="▫"/>
            </a:pPr>
            <a:r>
              <a:rPr lang="ru-RU" sz="1900">
                <a:solidFill>
                  <a:srgbClr val="438086"/>
                </a:solidFill>
                <a:latin typeface="Georgia"/>
              </a:rPr>
              <a:t>Второй уровень</a:t>
            </a:r>
            <a:endParaRPr/>
          </a:p>
          <a:p>
            <a:pPr lvl="1">
              <a:buSzPct val="45000"/>
              <a:buFont typeface="Georgia"/>
              <a:buChar char="▫"/>
            </a:pPr>
            <a:r>
              <a:rPr lang="ru-RU">
                <a:solidFill>
                  <a:srgbClr val="53548a"/>
                </a:solidFill>
                <a:latin typeface="Georgia"/>
              </a:rPr>
              <a:t>Третий уровень</a:t>
            </a:r>
            <a:endParaRPr/>
          </a:p>
          <a:p>
            <a:pPr lvl="2">
              <a:buSzPct val="75000"/>
              <a:buFont typeface="Wingdings 2"/>
              <a:buChar char=""/>
            </a:pPr>
            <a:r>
              <a:rPr lang="ru-RU">
                <a:solidFill>
                  <a:srgbClr val="53548a"/>
                </a:solidFill>
                <a:latin typeface="Georgia"/>
              </a:rPr>
              <a:t>Четвертый уровень</a:t>
            </a:r>
            <a:endParaRPr/>
          </a:p>
          <a:p>
            <a:pPr lvl="3">
              <a:buSzPct val="45000"/>
              <a:buFont typeface="Wingdings 2"/>
              <a:buChar char=""/>
            </a:pPr>
            <a:r>
              <a:rPr lang="ru-RU">
                <a:solidFill>
                  <a:srgbClr val="a04da3"/>
                </a:solidFill>
                <a:latin typeface="Georgia"/>
              </a:rPr>
              <a:t>Пятый уровень</a:t>
            </a:r>
            <a:endParaRPr/>
          </a:p>
        </p:txBody>
      </p:sp>
      <p:sp>
        <p:nvSpPr>
          <p:cNvPr id="62" name="PlaceHolder 16"/>
          <p:cNvSpPr>
            <a:spLocks noGrp="1"/>
          </p:cNvSpPr>
          <p:nvPr>
            <p:ph type="body"/>
          </p:nvPr>
        </p:nvSpPr>
        <p:spPr>
          <a:xfrm>
            <a:off x="4648320" y="2249280"/>
            <a:ext cx="4038120" cy="452556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StarSymbol"/>
              <a:buChar char="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Четвертый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Восьмой уровень структуры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lang="ru-RU" sz="2000">
                <a:solidFill>
                  <a:srgbClr val="000000"/>
                </a:solidFill>
                <a:latin typeface="Georgia"/>
              </a:rPr>
              <a:t>Девятый уровень структурыОбразец текста</a:t>
            </a:r>
            <a:endParaRPr/>
          </a:p>
          <a:p>
            <a:pPr lvl="1">
              <a:buSzPct val="45000"/>
              <a:buFont typeface="Georgia"/>
              <a:buChar char="▫"/>
            </a:pPr>
            <a:r>
              <a:rPr lang="ru-RU" sz="1900">
                <a:solidFill>
                  <a:srgbClr val="438086"/>
                </a:solidFill>
                <a:latin typeface="Georgia"/>
              </a:rPr>
              <a:t>Второй уровень</a:t>
            </a:r>
            <a:endParaRPr/>
          </a:p>
          <a:p>
            <a:pPr lvl="1">
              <a:buSzPct val="45000"/>
              <a:buFont typeface="Georgia"/>
              <a:buChar char="▫"/>
            </a:pPr>
            <a:r>
              <a:rPr lang="ru-RU">
                <a:solidFill>
                  <a:srgbClr val="53548a"/>
                </a:solidFill>
                <a:latin typeface="Georgia"/>
              </a:rPr>
              <a:t>Третий уровень</a:t>
            </a:r>
            <a:endParaRPr/>
          </a:p>
          <a:p>
            <a:pPr lvl="2">
              <a:buSzPct val="75000"/>
              <a:buFont typeface="Wingdings 2"/>
              <a:buChar char=""/>
            </a:pPr>
            <a:r>
              <a:rPr lang="ru-RU">
                <a:solidFill>
                  <a:srgbClr val="53548a"/>
                </a:solidFill>
                <a:latin typeface="Georgia"/>
              </a:rPr>
              <a:t>Четвертый уровень</a:t>
            </a:r>
            <a:endParaRPr/>
          </a:p>
          <a:p>
            <a:pPr lvl="3">
              <a:buSzPct val="45000"/>
              <a:buFont typeface="Wingdings 2"/>
              <a:buChar char=""/>
            </a:pPr>
            <a:r>
              <a:rPr lang="ru-RU">
                <a:solidFill>
                  <a:srgbClr val="a04da3"/>
                </a:solidFill>
                <a:latin typeface="Georgia"/>
              </a:rPr>
              <a:t>Пятый уровень</a:t>
            </a:r>
            <a:endParaRPr/>
          </a:p>
        </p:txBody>
      </p:sp>
      <p:sp>
        <p:nvSpPr>
          <p:cNvPr id="63" name="PlaceHolder 17"/>
          <p:cNvSpPr>
            <a:spLocks noGrp="1"/>
          </p:cNvSpPr>
          <p:nvPr>
            <p:ph type="dt"/>
          </p:nvPr>
        </p:nvSpPr>
        <p:spPr>
          <a:xfrm>
            <a:off x="6586560" y="612720"/>
            <a:ext cx="956880" cy="45684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 sz="800">
                <a:solidFill>
                  <a:srgbClr val="438086"/>
                </a:solidFill>
                <a:latin typeface="Georgia"/>
              </a:rPr>
              <a:t>23.1.12</a:t>
            </a:r>
            <a:endParaRPr/>
          </a:p>
        </p:txBody>
      </p:sp>
      <p:sp>
        <p:nvSpPr>
          <p:cNvPr id="64" name="TextShape 18"/>
          <p:cNvSpPr txBox="1"/>
          <p:nvPr/>
        </p:nvSpPr>
        <p:spPr>
          <a:xfrm>
            <a:off x="5257800" y="612720"/>
            <a:ext cx="1325520" cy="456840"/>
          </a:xfrm>
          <a:prstGeom prst="rect">
            <a:avLst/>
          </a:prstGeom>
        </p:spPr>
      </p:sp>
      <p:sp>
        <p:nvSpPr>
          <p:cNvPr id="65" name="PlaceHolder 19"/>
          <p:cNvSpPr>
            <a:spLocks noGrp="1"/>
          </p:cNvSpPr>
          <p:nvPr>
            <p:ph type="sldNum"/>
          </p:nvPr>
        </p:nvSpPr>
        <p:spPr>
          <a:xfrm>
            <a:off x="8174880" y="2160"/>
            <a:ext cx="761760" cy="365400"/>
          </a:xfrm>
          <a:prstGeom prst="rect">
            <a:avLst/>
          </a:prstGeom>
        </p:spPr>
        <p:txBody>
          <a:bodyPr bIns="45000" lIns="90000" rIns="90000" tIns="45000"/>
          <a:p>
            <a:fld id="{A111C1C1-11B1-41C1-A1E1-11F1B171C131}" type="slidenum">
              <a:rPr lang="ru-RU">
                <a:solidFill>
                  <a:srgbClr val="ffffff"/>
                </a:solidFill>
                <a:latin typeface="Georgia"/>
              </a:rPr>
              <a:t>&lt;номер&gt;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67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rgbClr val="424456"/>
          </a:solidFill>
        </p:spPr>
      </p:sp>
      <p:sp>
        <p:nvSpPr>
          <p:cNvPr id="68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69" name="CustomShape 4"/>
          <p:cNvSpPr/>
          <p:nvPr/>
        </p:nvSpPr>
        <p:spPr>
          <a:xfrm>
            <a:off x="5410080" y="360000"/>
            <a:ext cx="3733560" cy="9144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70" name="CustomShape 5"/>
          <p:cNvSpPr/>
          <p:nvPr/>
        </p:nvSpPr>
        <p:spPr>
          <a:xfrm>
            <a:off x="5410080" y="439920"/>
            <a:ext cx="3733560" cy="180360"/>
          </a:xfrm>
          <a:prstGeom prst="rect">
            <a:avLst/>
          </a:prstGeom>
          <a:solidFill>
            <a:srgbClr val="438086"/>
          </a:solidFill>
        </p:spPr>
      </p:sp>
      <p:sp>
        <p:nvSpPr>
          <p:cNvPr id="71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fmla="val 3600" name="adj"/>
            </a:avLst>
          </a:prstGeom>
          <a:solidFill>
            <a:srgbClr val="53548a"/>
          </a:solidFill>
        </p:spPr>
      </p:sp>
      <p:sp>
        <p:nvSpPr>
          <p:cNvPr id="72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fmla="val 3600" name="adj"/>
            </a:avLst>
          </a:prstGeom>
          <a:solidFill>
            <a:srgbClr val="53548a"/>
          </a:solidFill>
        </p:spPr>
      </p:sp>
      <p:sp>
        <p:nvSpPr>
          <p:cNvPr id="73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4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5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6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7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8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9" name="PlaceHolder 14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lang="ru-RU" sz="4000">
                <a:solidFill>
                  <a:srgbClr val="424456"/>
                </a:solidFill>
                <a:latin typeface="Trebuchet MS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80" name="PlaceHolder 15"/>
          <p:cNvSpPr>
            <a:spLocks noGrp="1"/>
          </p:cNvSpPr>
          <p:nvPr>
            <p:ph type="dt"/>
          </p:nvPr>
        </p:nvSpPr>
        <p:spPr>
          <a:xfrm>
            <a:off x="6583680" y="612720"/>
            <a:ext cx="956880" cy="45684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 sz="800">
                <a:solidFill>
                  <a:srgbClr val="438086"/>
                </a:solidFill>
                <a:latin typeface="Georgia"/>
              </a:rPr>
              <a:t>23.1.12</a:t>
            </a:r>
            <a:endParaRPr/>
          </a:p>
        </p:txBody>
      </p:sp>
      <p:sp>
        <p:nvSpPr>
          <p:cNvPr id="81" name="TextShape 16"/>
          <p:cNvSpPr txBox="1"/>
          <p:nvPr/>
        </p:nvSpPr>
        <p:spPr>
          <a:xfrm>
            <a:off x="5257800" y="612720"/>
            <a:ext cx="1325520" cy="456840"/>
          </a:xfrm>
          <a:prstGeom prst="rect">
            <a:avLst/>
          </a:prstGeom>
        </p:spPr>
      </p:sp>
      <p:sp>
        <p:nvSpPr>
          <p:cNvPr id="82" name="PlaceHolder 17"/>
          <p:cNvSpPr>
            <a:spLocks noGrp="1"/>
          </p:cNvSpPr>
          <p:nvPr>
            <p:ph type="sldNum"/>
          </p:nvPr>
        </p:nvSpPr>
        <p:spPr>
          <a:xfrm>
            <a:off x="8174880" y="2160"/>
            <a:ext cx="761760" cy="365400"/>
          </a:xfrm>
          <a:prstGeom prst="rect">
            <a:avLst/>
          </a:prstGeom>
        </p:spPr>
        <p:txBody>
          <a:bodyPr bIns="45000" lIns="90000" rIns="90000" tIns="45000"/>
          <a:p>
            <a:fld id="{71A17101-E191-41E1-91F1-B1D1712151E1}" type="slidenum">
              <a:rPr lang="ru-RU">
                <a:solidFill>
                  <a:srgbClr val="ffffff"/>
                </a:solidFill>
                <a:latin typeface="Georgia"/>
              </a:rPr>
              <a:t>&lt;номер&gt;</a:t>
            </a:fld>
            <a:endParaRPr/>
          </a:p>
        </p:txBody>
      </p:sp>
      <p:sp>
        <p:nvSpPr>
          <p:cNvPr id="83" name="PlaceHolder 1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/>
              <a:t>Четвертый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/>
              <a:t>Восьмой уровень структуры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ru-RU"/>
              <a:t>Девятый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5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gif"/><Relationship Id="rId2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457200" y="2401920"/>
            <a:ext cx="8457840" cy="146952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ru-RU" sz="4400">
                <a:solidFill>
                  <a:srgbClr val="ffffff"/>
                </a:solidFill>
                <a:latin typeface="Trebuchet MS"/>
              </a:rPr>
              <a:t>Базовые концепции микропроцессорной системы</a:t>
            </a:r>
            <a:r>
              <a:rPr b="1" lang="ru-RU" sz="4400">
                <a:solidFill>
                  <a:srgbClr val="ffffff"/>
                </a:solidFill>
                <a:latin typeface="Trebuchet MS"/>
              </a:rPr>
              <a:t>
</a:t>
            </a:r>
            <a:endParaRPr/>
          </a:p>
        </p:txBody>
      </p:sp>
      <p:sp>
        <p:nvSpPr>
          <p:cNvPr id="85" name="TextShape 2"/>
          <p:cNvSpPr txBox="1"/>
          <p:nvPr/>
        </p:nvSpPr>
        <p:spPr>
          <a:xfrm>
            <a:off x="457200" y="3899880"/>
            <a:ext cx="4952520" cy="175212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 sz="2400">
                <a:solidFill>
                  <a:srgbClr val="424456"/>
                </a:solidFill>
              </a:rPr>
              <a:t>Или</a:t>
            </a:r>
            <a:endParaRPr/>
          </a:p>
          <a:p>
            <a:r>
              <a:rPr lang="ru-RU" sz="2400">
                <a:solidFill>
                  <a:srgbClr val="424456"/>
                </a:solidFill>
              </a:rPr>
              <a:t>Философия микропроцессорной техники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lang="ru-RU" sz="4000">
                <a:solidFill>
                  <a:srgbClr val="424456"/>
                </a:solidFill>
                <a:latin typeface="Trebuchet MS"/>
              </a:rPr>
              <a:t>Основные определения</a:t>
            </a:r>
            <a:endParaRPr/>
          </a:p>
        </p:txBody>
      </p:sp>
      <p:sp>
        <p:nvSpPr>
          <p:cNvPr id="87" name="TextShape 2"/>
          <p:cNvSpPr txBox="1"/>
          <p:nvPr/>
        </p:nvSpPr>
        <p:spPr>
          <a:xfrm>
            <a:off x="457200" y="2249280"/>
            <a:ext cx="8229240" cy="432468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Georgia"/>
              <a:buChar char="•"/>
            </a:pPr>
            <a:r>
              <a:rPr b="1" lang="ru-RU" sz="2800">
                <a:solidFill>
                  <a:srgbClr val="000000"/>
                </a:solidFill>
                <a:latin typeface="Georgia"/>
              </a:rPr>
              <a:t>Электронная система 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 sz="2800">
                <a:solidFill>
                  <a:srgbClr val="000000"/>
                </a:solidFill>
                <a:latin typeface="Georgia"/>
              </a:rPr>
              <a:t>Задача 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 sz="2800">
                <a:solidFill>
                  <a:srgbClr val="000000"/>
                </a:solidFill>
                <a:latin typeface="Georgia"/>
              </a:rPr>
              <a:t>Быстродействие 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 sz="2800">
                <a:solidFill>
                  <a:srgbClr val="000000"/>
                </a:solidFill>
                <a:latin typeface="Georgia"/>
              </a:rPr>
              <a:t>Гибкость 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lang="ru-RU" sz="2800">
                <a:solidFill>
                  <a:srgbClr val="000000"/>
                </a:solidFill>
                <a:latin typeface="Georgia"/>
              </a:rPr>
              <a:t> </a:t>
            </a:r>
            <a:r>
              <a:rPr b="1" lang="ru-RU" sz="2800">
                <a:solidFill>
                  <a:srgbClr val="000000"/>
                </a:solidFill>
                <a:latin typeface="Georgia"/>
              </a:rPr>
              <a:t>Избыточность 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 sz="2800">
                <a:solidFill>
                  <a:srgbClr val="000000"/>
                </a:solidFill>
                <a:latin typeface="Georgia"/>
              </a:rPr>
              <a:t>Интерфейс 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lang="ru-RU" sz="4000">
                <a:solidFill>
                  <a:srgbClr val="424456"/>
                </a:solidFill>
                <a:latin typeface="Trebuchet MS"/>
              </a:rPr>
              <a:t>Электронная система</a:t>
            </a:r>
            <a:endParaRPr/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lang="ru-RU" sz="4000">
                <a:solidFill>
                  <a:srgbClr val="424456"/>
                </a:solidFill>
                <a:latin typeface="Trebuchet MS"/>
              </a:rPr>
              <a:t>Пример структуры простейшего процессора</a:t>
            </a:r>
            <a:endParaRPr/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lang="ru-RU" sz="3200">
                <a:solidFill>
                  <a:srgbClr val="424456"/>
                </a:solidFill>
                <a:latin typeface="Times New Roman"/>
              </a:rPr>
              <a:t>Основные технические характеристики микропроцессоров </a:t>
            </a:r>
            <a:endParaRPr/>
          </a:p>
        </p:txBody>
      </p:sp>
      <p:sp>
        <p:nvSpPr>
          <p:cNvPr id="91" name="TextShape 2"/>
          <p:cNvSpPr txBox="1"/>
          <p:nvPr/>
        </p:nvSpPr>
        <p:spPr>
          <a:xfrm>
            <a:off x="457200" y="2249280"/>
            <a:ext cx="4038120" cy="452556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i="1" lang="ru-RU" sz="2400">
                <a:solidFill>
                  <a:srgbClr val="8b5d3d"/>
                </a:solidFill>
                <a:latin typeface="Georgia"/>
              </a:rPr>
              <a:t>Микропроцессоры характеризуются: 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 sz="2400">
                <a:solidFill>
                  <a:srgbClr val="000000"/>
                </a:solidFill>
                <a:latin typeface="Georgia"/>
              </a:rPr>
              <a:t>Тактовой частотой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 sz="2400">
                <a:solidFill>
                  <a:srgbClr val="000000"/>
                </a:solidFill>
                <a:latin typeface="Georgia"/>
              </a:rPr>
              <a:t>Разрядностью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 sz="2400">
                <a:solidFill>
                  <a:srgbClr val="000000"/>
                </a:solidFill>
                <a:latin typeface="Georgia"/>
              </a:rPr>
              <a:t>Архитектурой</a:t>
            </a:r>
            <a:endParaRPr/>
          </a:p>
        </p:txBody>
      </p:sp>
      <p:sp>
        <p:nvSpPr>
          <p:cNvPr id="92" name="TextShape 3"/>
          <p:cNvSpPr txBox="1"/>
          <p:nvPr/>
        </p:nvSpPr>
        <p:spPr>
          <a:xfrm>
            <a:off x="4648320" y="2249280"/>
            <a:ext cx="4038120" cy="452556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i="1" lang="ru-RU" u="sng">
                <a:solidFill>
                  <a:srgbClr val="8b5d3d"/>
                </a:solidFill>
                <a:latin typeface="Georgia"/>
              </a:rPr>
              <a:t>Элементами архитектуры являются: 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>
                <a:solidFill>
                  <a:srgbClr val="000000"/>
                </a:solidFill>
                <a:latin typeface="Georgia"/>
              </a:rPr>
              <a:t>Система команд и способы адресации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>
                <a:solidFill>
                  <a:srgbClr val="000000"/>
                </a:solidFill>
                <a:latin typeface="Georgia"/>
              </a:rPr>
              <a:t>Возможность совмещения выполнения команд во времени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>
                <a:solidFill>
                  <a:srgbClr val="000000"/>
                </a:solidFill>
                <a:latin typeface="Georgia"/>
              </a:rPr>
              <a:t>Наличие дополнительных устройств и узлов в составе микропроцессора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>
                <a:solidFill>
                  <a:srgbClr val="000000"/>
                </a:solidFill>
                <a:latin typeface="Georgia"/>
              </a:rPr>
              <a:t>Режимы работы МП</a:t>
            </a:r>
            <a:endParaRPr/>
          </a:p>
          <a:p>
            <a:endParaRPr/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457200" y="1143000"/>
            <a:ext cx="8229240" cy="106632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lang="ru-RU" sz="3200">
                <a:solidFill>
                  <a:srgbClr val="424456"/>
                </a:solidFill>
                <a:latin typeface="Times New Roman"/>
              </a:rPr>
              <a:t>Основные технические характеристики микропроцессоров </a:t>
            </a:r>
            <a:endParaRPr/>
          </a:p>
        </p:txBody>
      </p:sp>
      <p:sp>
        <p:nvSpPr>
          <p:cNvPr id="94" name="TextShape 2"/>
          <p:cNvSpPr txBox="1"/>
          <p:nvPr/>
        </p:nvSpPr>
        <p:spPr>
          <a:xfrm>
            <a:off x="457200" y="2249280"/>
            <a:ext cx="4038120" cy="452556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i="1" lang="ru-RU" sz="2000">
                <a:solidFill>
                  <a:srgbClr val="8b5d3d"/>
                </a:solidFill>
                <a:latin typeface="Georgia"/>
              </a:rPr>
              <a:t>В соответствии с составом системы команд различают:</a:t>
            </a:r>
            <a:r>
              <a:rPr b="1" i="1" lang="ru-RU" sz="2000">
                <a:solidFill>
                  <a:srgbClr val="8b5d3d"/>
                </a:solidFill>
                <a:latin typeface="Georgia"/>
              </a:rPr>
              <a:t>
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 sz="2000">
                <a:solidFill>
                  <a:srgbClr val="000000"/>
                </a:solidFill>
                <a:latin typeface="Georgia"/>
              </a:rPr>
              <a:t>Микропроцессоры с CISC-архитектурой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 sz="2000">
                <a:solidFill>
                  <a:srgbClr val="000000"/>
                </a:solidFill>
                <a:latin typeface="Georgia"/>
              </a:rPr>
              <a:t>Микропроцессоры с RISC-архитектурой </a:t>
            </a:r>
            <a:endParaRPr/>
          </a:p>
          <a:p>
            <a:endParaRPr/>
          </a:p>
        </p:txBody>
      </p:sp>
      <p:sp>
        <p:nvSpPr>
          <p:cNvPr id="95" name="TextShape 3"/>
          <p:cNvSpPr txBox="1"/>
          <p:nvPr/>
        </p:nvSpPr>
        <p:spPr>
          <a:xfrm>
            <a:off x="4648320" y="2249280"/>
            <a:ext cx="4038120" cy="452556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i="1" lang="ru-RU" sz="2000">
                <a:solidFill>
                  <a:srgbClr val="8b5d3d"/>
                </a:solidFill>
                <a:latin typeface="Georgia"/>
              </a:rPr>
              <a:t>На кристале МП могут быть размещены дополнительные устройства: </a:t>
            </a:r>
            <a:r>
              <a:rPr b="1" i="1" lang="ru-RU" sz="2000">
                <a:solidFill>
                  <a:srgbClr val="000000"/>
                </a:solidFill>
                <a:latin typeface="Georgia"/>
              </a:rPr>
              <a:t>
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 sz="2000">
                <a:solidFill>
                  <a:srgbClr val="000000"/>
                </a:solidFill>
                <a:latin typeface="Georgia"/>
              </a:rPr>
              <a:t>Система управления шиной 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 sz="2000">
                <a:solidFill>
                  <a:srgbClr val="000000"/>
                </a:solidFill>
                <a:latin typeface="Georgia"/>
              </a:rPr>
              <a:t>КЭШ-память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 sz="2000">
                <a:solidFill>
                  <a:srgbClr val="000000"/>
                </a:solidFill>
                <a:latin typeface="Georgia"/>
              </a:rPr>
              <a:t>Средства поддержки виртуальной памяти</a:t>
            </a:r>
            <a:endParaRPr/>
          </a:p>
          <a:p>
            <a:pPr>
              <a:buSzPct val="45000"/>
              <a:buFont typeface="Georgia"/>
              <a:buChar char="•"/>
            </a:pPr>
            <a:r>
              <a:rPr b="1" lang="ru-RU" sz="2000">
                <a:solidFill>
                  <a:srgbClr val="000000"/>
                </a:solidFill>
                <a:latin typeface="Georgia"/>
              </a:rPr>
              <a:t>Средства защиты памяти</a:t>
            </a:r>
            <a:endParaRPr/>
          </a:p>
          <a:p>
            <a:endParaRPr/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lang="ru-RU" sz="3200">
                <a:solidFill>
                  <a:srgbClr val="424456"/>
                </a:solidFill>
                <a:latin typeface="Times New Roman"/>
              </a:rPr>
              <a:t>Структура микропроцессорной системы</a:t>
            </a:r>
            <a:endParaRPr/>
          </a:p>
        </p:txBody>
      </p:sp>
      <p:pic>
        <p:nvPicPr>
          <p:cNvPr descr="" id="97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401840" y="2500200"/>
            <a:ext cx="5384160" cy="3692520"/>
          </a:xfrm>
          <a:prstGeom prst="rect">
            <a:avLst/>
          </a:prstGeom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457200" y="1188000"/>
            <a:ext cx="8229240" cy="9795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b="1" lang="ru-RU" sz="2400"/>
              <a:t>Основные типы данных микропроцессора</a:t>
            </a:r>
            <a:endParaRPr/>
          </a:p>
        </p:txBody>
      </p:sp>
      <p:pic>
        <p:nvPicPr>
          <p:cNvPr descr="" id="99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470960" y="2174760"/>
            <a:ext cx="6089040" cy="3585240"/>
          </a:xfrm>
          <a:prstGeom prst="rect">
            <a:avLst/>
          </a:prstGeom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